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  <p:pic>
        <p:nvPicPr>
          <p:cNvPr id="4" name="Picture 3" descr="A blue and white house with arrows&#10;&#10;AI-generated content may be incorrect.">
            <a:extLst>
              <a:ext uri="{FF2B5EF4-FFF2-40B4-BE49-F238E27FC236}">
                <a16:creationId xmlns:a16="http://schemas.microsoft.com/office/drawing/2014/main" id="{1F81A943-66C3-B4CD-E5ED-F1B1DD8A3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16" y="152088"/>
            <a:ext cx="2468211" cy="2468211"/>
          </a:xfrm>
          <a:prstGeom prst="rect">
            <a:avLst/>
          </a:prstGeom>
        </p:spPr>
      </p:pic>
      <p:pic>
        <p:nvPicPr>
          <p:cNvPr id="6" name="Picture 5" descr="A yellow machine with a black background&#10;&#10;AI-generated content may be incorrect.">
            <a:extLst>
              <a:ext uri="{FF2B5EF4-FFF2-40B4-BE49-F238E27FC236}">
                <a16:creationId xmlns:a16="http://schemas.microsoft.com/office/drawing/2014/main" id="{8BE12DFC-EA16-AA08-FD45-E35467433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19" y="197058"/>
            <a:ext cx="2449954" cy="2449954"/>
          </a:xfrm>
          <a:prstGeom prst="rect">
            <a:avLst/>
          </a:prstGeom>
        </p:spPr>
      </p:pic>
      <p:pic>
        <p:nvPicPr>
          <p:cNvPr id="8" name="Picture 7" descr="A computer screen with buttons and a blue screen&#10;&#10;AI-generated content may be incorrect.">
            <a:extLst>
              <a:ext uri="{FF2B5EF4-FFF2-40B4-BE49-F238E27FC236}">
                <a16:creationId xmlns:a16="http://schemas.microsoft.com/office/drawing/2014/main" id="{1F0B7824-099F-6C46-D79C-E8EC23B85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5" y="3473970"/>
            <a:ext cx="2085011" cy="2085011"/>
          </a:xfrm>
          <a:prstGeom prst="rect">
            <a:avLst/>
          </a:prstGeom>
        </p:spPr>
      </p:pic>
      <p:pic>
        <p:nvPicPr>
          <p:cNvPr id="5" name="Picture 4" descr="A clipboard with a house on it&#10;&#10;AI-generated content may be incorrect.">
            <a:extLst>
              <a:ext uri="{FF2B5EF4-FFF2-40B4-BE49-F238E27FC236}">
                <a16:creationId xmlns:a16="http://schemas.microsoft.com/office/drawing/2014/main" id="{5EDD239C-F3A1-0753-CDA0-A284DB707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" y="3429001"/>
            <a:ext cx="2267262" cy="2267262"/>
          </a:xfrm>
          <a:prstGeom prst="rect">
            <a:avLst/>
          </a:prstGeom>
        </p:spPr>
      </p:pic>
      <p:pic>
        <p:nvPicPr>
          <p:cNvPr id="9" name="Picture 8" descr="A group of colorful folders&#10;&#10;AI-generated content may be incorrect.">
            <a:extLst>
              <a:ext uri="{FF2B5EF4-FFF2-40B4-BE49-F238E27FC236}">
                <a16:creationId xmlns:a16="http://schemas.microsoft.com/office/drawing/2014/main" id="{85C546D0-A0AF-21DE-C527-7BB2A7CA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94" y="3429000"/>
            <a:ext cx="2036478" cy="2036478"/>
          </a:xfrm>
          <a:prstGeom prst="rect">
            <a:avLst/>
          </a:prstGeom>
        </p:spPr>
      </p:pic>
      <p:pic>
        <p:nvPicPr>
          <p:cNvPr id="11" name="Picture 10" descr="A black and red cable reel&#10;&#10;AI-generated content may be incorrect.">
            <a:extLst>
              <a:ext uri="{FF2B5EF4-FFF2-40B4-BE49-F238E27FC236}">
                <a16:creationId xmlns:a16="http://schemas.microsoft.com/office/drawing/2014/main" id="{B0AE124F-A19A-C16B-107C-28CDB7174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29" y="379095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ue and purple sign with numbers and a black background&#10;&#10;AI-generated content may be incorrect.">
            <a:extLst>
              <a:ext uri="{FF2B5EF4-FFF2-40B4-BE49-F238E27FC236}">
                <a16:creationId xmlns:a16="http://schemas.microsoft.com/office/drawing/2014/main" id="{79CA0D64-0484-DF98-C95D-7D6759DE2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8" y="3243839"/>
            <a:ext cx="1690712" cy="16907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ful folders&#10;&#10;AI-generated content may be incorrect.">
            <a:extLst>
              <a:ext uri="{FF2B5EF4-FFF2-40B4-BE49-F238E27FC236}">
                <a16:creationId xmlns:a16="http://schemas.microsoft.com/office/drawing/2014/main" id="{85C546D0-A0AF-21DE-C527-7BB2A7CAB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1" y="4501724"/>
            <a:ext cx="1270900" cy="1270900"/>
          </a:xfrm>
          <a:prstGeom prst="rect">
            <a:avLst/>
          </a:prstGeom>
        </p:spPr>
      </p:pic>
      <p:pic>
        <p:nvPicPr>
          <p:cNvPr id="7" name="Picture 6" descr="A building with sand and shovel&#10;&#10;AI-generated content may be incorrect.">
            <a:extLst>
              <a:ext uri="{FF2B5EF4-FFF2-40B4-BE49-F238E27FC236}">
                <a16:creationId xmlns:a16="http://schemas.microsoft.com/office/drawing/2014/main" id="{A8E53A8E-A31A-08D1-BE05-68E34D497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80" y="3429000"/>
            <a:ext cx="2152116" cy="2152116"/>
          </a:xfrm>
          <a:prstGeom prst="rect">
            <a:avLst/>
          </a:prstGeom>
        </p:spPr>
      </p:pic>
      <p:pic>
        <p:nvPicPr>
          <p:cNvPr id="12" name="Picture 11" descr="A person in a blue helmet holding a paper&#10;&#10;AI-generated content may be incorrect.">
            <a:extLst>
              <a:ext uri="{FF2B5EF4-FFF2-40B4-BE49-F238E27FC236}">
                <a16:creationId xmlns:a16="http://schemas.microsoft.com/office/drawing/2014/main" id="{EC6D3438-AB27-5136-A507-F5AED6618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155103"/>
            <a:ext cx="2743199" cy="2743199"/>
          </a:xfrm>
          <a:prstGeom prst="rect">
            <a:avLst/>
          </a:prstGeom>
        </p:spPr>
      </p:pic>
      <p:pic>
        <p:nvPicPr>
          <p:cNvPr id="18" name="Picture 17" descr="A building with a crane&#10;&#10;AI-generated content may be incorrect.">
            <a:extLst>
              <a:ext uri="{FF2B5EF4-FFF2-40B4-BE49-F238E27FC236}">
                <a16:creationId xmlns:a16="http://schemas.microsoft.com/office/drawing/2014/main" id="{2323C1A6-7004-1BDB-8307-C8D5C4E3BE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55" y="199057"/>
            <a:ext cx="2304734" cy="2304734"/>
          </a:xfrm>
          <a:prstGeom prst="rect">
            <a:avLst/>
          </a:prstGeom>
        </p:spPr>
      </p:pic>
      <p:pic>
        <p:nvPicPr>
          <p:cNvPr id="20" name="Picture 19" descr="A blue and purple gradient crane and building&#10;&#10;AI-generated content may be incorrect.">
            <a:extLst>
              <a:ext uri="{FF2B5EF4-FFF2-40B4-BE49-F238E27FC236}">
                <a16:creationId xmlns:a16="http://schemas.microsoft.com/office/drawing/2014/main" id="{19FA1D40-37D4-9A5E-C37D-FE435AB2F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13" y="239408"/>
            <a:ext cx="2264383" cy="2264383"/>
          </a:xfrm>
          <a:prstGeom prst="rect">
            <a:avLst/>
          </a:prstGeom>
        </p:spPr>
      </p:pic>
      <p:pic>
        <p:nvPicPr>
          <p:cNvPr id="23" name="Picture 22" descr="A crane and building under construction&#10;&#10;AI-generated content may be incorrect.">
            <a:extLst>
              <a:ext uri="{FF2B5EF4-FFF2-40B4-BE49-F238E27FC236}">
                <a16:creationId xmlns:a16="http://schemas.microsoft.com/office/drawing/2014/main" id="{E7AE51F5-6AE6-A557-7E15-695E78F9C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8" y="359330"/>
            <a:ext cx="2024540" cy="2024540"/>
          </a:xfrm>
          <a:prstGeom prst="rect">
            <a:avLst/>
          </a:prstGeom>
        </p:spPr>
      </p:pic>
      <p:pic>
        <p:nvPicPr>
          <p:cNvPr id="34" name="Picture 33" descr="A stack of different layers of road&#10;&#10;AI-generated content may be incorrect.">
            <a:extLst>
              <a:ext uri="{FF2B5EF4-FFF2-40B4-BE49-F238E27FC236}">
                <a16:creationId xmlns:a16="http://schemas.microsoft.com/office/drawing/2014/main" id="{BAAB42D2-B460-7DED-E4F0-E718C6329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88" y="3382721"/>
            <a:ext cx="2413989" cy="23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7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  <p:pic>
        <p:nvPicPr>
          <p:cNvPr id="3" name="Picture 2" descr="A house with a blue roof&#10;&#10;AI-generated content may be incorrect.">
            <a:extLst>
              <a:ext uri="{FF2B5EF4-FFF2-40B4-BE49-F238E27FC236}">
                <a16:creationId xmlns:a16="http://schemas.microsoft.com/office/drawing/2014/main" id="{F7299436-957E-8E3E-FAC1-7294A6A1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9" y="298609"/>
            <a:ext cx="2328930" cy="2328930"/>
          </a:xfrm>
          <a:prstGeom prst="rect">
            <a:avLst/>
          </a:prstGeom>
        </p:spPr>
      </p:pic>
      <p:pic>
        <p:nvPicPr>
          <p:cNvPr id="5" name="Picture 4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AB352555-5025-B3DE-2962-92286406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45" y="3098765"/>
            <a:ext cx="2961555" cy="2892910"/>
          </a:xfrm>
          <a:prstGeom prst="rect">
            <a:avLst/>
          </a:prstGeom>
        </p:spPr>
      </p:pic>
      <p:pic>
        <p:nvPicPr>
          <p:cNvPr id="9" name="Picture 8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EF66A7A0-BC29-BABA-7EC6-AB5F6C2B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" y="3270345"/>
            <a:ext cx="2598498" cy="2619710"/>
          </a:xfrm>
          <a:prstGeom prst="rect">
            <a:avLst/>
          </a:prstGeom>
        </p:spPr>
      </p:pic>
      <p:pic>
        <p:nvPicPr>
          <p:cNvPr id="7" name="Picture 6" descr="An orange arrow pointing to the left&#10;&#10;AI-generated content may be incorrect.">
            <a:extLst>
              <a:ext uri="{FF2B5EF4-FFF2-40B4-BE49-F238E27FC236}">
                <a16:creationId xmlns:a16="http://schemas.microsoft.com/office/drawing/2014/main" id="{8BB7FE2A-7F04-FCA3-733C-7C359A250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39" y="3273234"/>
            <a:ext cx="2619710" cy="26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8</cp:revision>
  <dcterms:created xsi:type="dcterms:W3CDTF">2025-05-17T13:32:13Z</dcterms:created>
  <dcterms:modified xsi:type="dcterms:W3CDTF">2025-06-17T10:44:05Z</dcterms:modified>
</cp:coreProperties>
</file>